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  <p:sldMasterId id="2147483655" r:id="rId4"/>
    <p:sldMasterId id="2147483652" r:id="rId5"/>
    <p:sldMasterId id="2147483653" r:id="rId6"/>
    <p:sldMasterId id="2147483654" r:id="rId7"/>
  </p:sldMasterIdLst>
  <p:notesMasterIdLst>
    <p:notesMasterId r:id="rId11"/>
  </p:notesMasterIdLst>
  <p:sldIdLst>
    <p:sldId id="269" r:id="rId8"/>
    <p:sldId id="270" r:id="rId9"/>
    <p:sldId id="271" r:id="rId10"/>
  </p:sldIdLst>
  <p:sldSz cx="9144000" cy="6858000" type="screen4x3"/>
  <p:notesSz cx="6742113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0051"/>
    <a:srgbClr val="F3BB33"/>
    <a:srgbClr val="F35733"/>
    <a:srgbClr val="F333BB"/>
    <a:srgbClr val="9B3373"/>
    <a:srgbClr val="6F5987"/>
    <a:srgbClr val="B9C3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6054" autoAdjust="0"/>
  </p:normalViewPr>
  <p:slideViewPr>
    <p:cSldViewPr>
      <p:cViewPr varScale="1">
        <p:scale>
          <a:sx n="108" d="100"/>
          <a:sy n="108" d="100"/>
        </p:scale>
        <p:origin x="-210" y="-84"/>
      </p:cViewPr>
      <p:guideLst>
        <p:guide orient="horz" pos="255"/>
        <p:guide orient="horz" pos="2750"/>
        <p:guide orient="horz" pos="4065"/>
        <p:guide pos="5511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1783" cy="493097"/>
          </a:xfrm>
          <a:prstGeom prst="rect">
            <a:avLst/>
          </a:prstGeom>
        </p:spPr>
        <p:txBody>
          <a:bodyPr vert="horz" lIns="87252" tIns="43626" rIns="87252" bIns="43626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824" y="2"/>
            <a:ext cx="2921783" cy="493097"/>
          </a:xfrm>
          <a:prstGeom prst="rect">
            <a:avLst/>
          </a:prstGeom>
        </p:spPr>
        <p:txBody>
          <a:bodyPr vert="horz" lIns="87252" tIns="43626" rIns="87252" bIns="43626" rtlCol="0"/>
          <a:lstStyle>
            <a:lvl1pPr algn="r">
              <a:defRPr sz="1100"/>
            </a:lvl1pPr>
          </a:lstStyle>
          <a:p>
            <a:fld id="{47D566FC-D7AA-4E72-B99D-27571E2EBFC0}" type="datetimeFigureOut">
              <a:rPr lang="sv-SE" smtClean="0"/>
              <a:pPr/>
              <a:t>2013-09-04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252" tIns="43626" rIns="87252" bIns="43626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911" y="4689018"/>
            <a:ext cx="5394294" cy="4442469"/>
          </a:xfrm>
          <a:prstGeom prst="rect">
            <a:avLst/>
          </a:prstGeom>
        </p:spPr>
        <p:txBody>
          <a:bodyPr vert="horz" lIns="87252" tIns="43626" rIns="87252" bIns="43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036"/>
            <a:ext cx="2921783" cy="493097"/>
          </a:xfrm>
          <a:prstGeom prst="rect">
            <a:avLst/>
          </a:prstGeom>
        </p:spPr>
        <p:txBody>
          <a:bodyPr vert="horz" lIns="87252" tIns="43626" rIns="87252" bIns="43626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824" y="9378036"/>
            <a:ext cx="2921783" cy="493097"/>
          </a:xfrm>
          <a:prstGeom prst="rect">
            <a:avLst/>
          </a:prstGeom>
        </p:spPr>
        <p:txBody>
          <a:bodyPr vert="horz" lIns="87252" tIns="43626" rIns="87252" bIns="43626" rtlCol="0" anchor="b"/>
          <a:lstStyle>
            <a:lvl1pPr algn="r">
              <a:defRPr sz="1100"/>
            </a:lvl1pPr>
          </a:lstStyle>
          <a:p>
            <a:fld id="{4C79395C-D1BA-4D34-9C05-4261DAB2786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ertical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0550" y="3570288"/>
            <a:ext cx="528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563" y="142852"/>
            <a:ext cx="7791450" cy="1573200"/>
          </a:xfrm>
        </p:spPr>
        <p:txBody>
          <a:bodyPr anchor="b" anchorCtr="0"/>
          <a:lstStyle>
            <a:lvl1pPr>
              <a:lnSpc>
                <a:spcPct val="100000"/>
              </a:lnSpc>
              <a:defRPr sz="4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9563" y="3390912"/>
            <a:ext cx="7548585" cy="1752600"/>
          </a:xfrm>
        </p:spPr>
        <p:txBody>
          <a:bodyPr/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Event/Speaker title</a:t>
            </a:r>
            <a:br>
              <a:rPr lang="en-US" dirty="0" smtClean="0"/>
            </a:br>
            <a:r>
              <a:rPr lang="en-US" dirty="0" smtClean="0"/>
              <a:t>00 Month Year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0012" y="1714488"/>
            <a:ext cx="7795763" cy="1573200"/>
          </a:xfrm>
          <a:noFill/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46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84400" y="5648400"/>
            <a:ext cx="3463200" cy="6336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400"/>
            </a:lvl1pPr>
          </a:lstStyle>
          <a:p>
            <a:r>
              <a:rPr lang="en-GB" dirty="0" smtClean="0"/>
              <a:t>Click icon to add classification from picture folder ‘AZ Graphics’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13200" y="3714752"/>
            <a:ext cx="3960000" cy="2005648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643438" y="3714752"/>
            <a:ext cx="3960000" cy="2005648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09600" y="1760400"/>
            <a:ext cx="6706800" cy="1811476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13200" y="3714752"/>
            <a:ext cx="2674800" cy="2005648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3268800" y="3714752"/>
            <a:ext cx="2674800" cy="2005648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6220800" y="3714752"/>
            <a:ext cx="2674800" cy="2005648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09600" y="1760400"/>
            <a:ext cx="6706800" cy="1811476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3976648" cy="10826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714904" y="0"/>
            <a:ext cx="442909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09600" y="1760400"/>
            <a:ext cx="3960000" cy="3960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9600" y="1760400"/>
            <a:ext cx="8405804" cy="1811476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3594584"/>
            <a:ext cx="9144000" cy="3240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9600" y="274638"/>
            <a:ext cx="8415338" cy="720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Title of contents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09600" y="1760400"/>
            <a:ext cx="6706800" cy="4424400"/>
          </a:xfrm>
        </p:spPr>
        <p:txBody>
          <a:bodyPr/>
          <a:lstStyle>
            <a:lvl1pPr marL="342900" indent="-342900">
              <a:buClrTx/>
              <a:buFont typeface="+mj-lt"/>
              <a:buAutoNum type="arabicPeriod"/>
              <a:defRPr b="1">
                <a:latin typeface="Arial" pitchFamily="34" charset="0"/>
                <a:cs typeface="Arial" pitchFamily="34" charset="0"/>
              </a:defRPr>
            </a:lvl1pPr>
            <a:lvl2pPr marL="720000" indent="-180000">
              <a:defRPr sz="1600" baseline="0">
                <a:latin typeface="Arial" pitchFamily="34" charset="0"/>
                <a:cs typeface="Arial" pitchFamily="34" charset="0"/>
              </a:defRPr>
            </a:lvl2pPr>
            <a:lvl3pPr marL="900000">
              <a:defRPr sz="16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one</a:t>
            </a:r>
          </a:p>
          <a:p>
            <a:pPr lvl="1"/>
            <a:r>
              <a:rPr lang="en-US" dirty="0" smtClean="0"/>
              <a:t>Item one</a:t>
            </a:r>
          </a:p>
          <a:p>
            <a:pPr lvl="2"/>
            <a:r>
              <a:rPr lang="en-US" dirty="0" smtClean="0"/>
              <a:t>Sub item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74638"/>
            <a:ext cx="8415338" cy="129697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600" y="1760400"/>
            <a:ext cx="6706800" cy="4424400"/>
          </a:xfrm>
          <a:prstGeom prst="rect">
            <a:avLst/>
          </a:prstGeom>
        </p:spPr>
        <p:txBody>
          <a:bodyPr/>
          <a:lstStyle>
            <a:lvl1pPr marL="0" indent="0">
              <a:defRPr sz="24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600" y="1760400"/>
            <a:ext cx="6706800" cy="44244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74638"/>
            <a:ext cx="8415338" cy="129697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600" y="1760400"/>
            <a:ext cx="6706800" cy="4424400"/>
          </a:xfrm>
          <a:prstGeom prst="rect">
            <a:avLst/>
          </a:prstGeom>
        </p:spPr>
        <p:txBody>
          <a:bodyPr/>
          <a:lstStyle>
            <a:lvl1pPr marL="0" indent="0">
              <a:defRPr sz="24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600" y="1760400"/>
            <a:ext cx="6706800" cy="4424400"/>
          </a:xfrm>
          <a:prstGeom prst="rect">
            <a:avLst/>
          </a:prstGeom>
        </p:spPr>
        <p:txBody>
          <a:bodyPr/>
          <a:lstStyle>
            <a:lvl1pPr marL="0" indent="0">
              <a:defRPr sz="24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4325" y="274638"/>
            <a:ext cx="8415338" cy="129697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74638"/>
            <a:ext cx="4678363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3920" y="1949787"/>
            <a:ext cx="4680774" cy="228330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6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5743178" y="2485275"/>
            <a:ext cx="3391200" cy="4356000"/>
          </a:xfrm>
          <a:prstGeom prst="rect">
            <a:avLst/>
          </a:prstGeom>
        </p:spPr>
        <p:txBody>
          <a:bodyPr anchor="b" anchorCtr="0"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icon to add number only from picture folder ‘AZ Graphics’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274638"/>
            <a:ext cx="4678363" cy="16560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3200" y="1949787"/>
            <a:ext cx="4683732" cy="228330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6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9144000" cy="192469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wrap="square" lIns="403200" tIns="252000" rIns="403200" bIns="25200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rgbClr val="FFFFFF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/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3356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9600" y="1760400"/>
            <a:ext cx="6706800" cy="44244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4000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404000"/>
            <a:ext cx="9144000" cy="578959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578959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857760"/>
            <a:ext cx="9144000" cy="200026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2428868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9144000" cy="192469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lIns="403200" tIns="252000" rIns="403200" bIns="25200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rgbClr val="FFFFFF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/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3356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4000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404000"/>
            <a:ext cx="9144000" cy="57895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57895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4000517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857760"/>
            <a:ext cx="9144000" cy="200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32" y="1928802"/>
            <a:ext cx="7215213" cy="135730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4325" y="1760538"/>
            <a:ext cx="6705600" cy="4425950"/>
          </a:xfrm>
        </p:spPr>
        <p:txBody>
          <a:bodyPr/>
          <a:lstStyle>
            <a:lvl1pPr marL="266400" indent="-266400">
              <a:buClr>
                <a:schemeClr val="tx2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/>
            </a:lvl2pPr>
            <a:lvl3pPr>
              <a:defRPr sz="16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600">
                <a:latin typeface="Arial" pitchFamily="34" charset="0"/>
                <a:cs typeface="Arial" pitchFamily="34" charset="0"/>
              </a:defRPr>
            </a:lvl4pPr>
            <a:lvl5pPr marL="622800">
              <a:defRPr sz="16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00000" y="1760400"/>
            <a:ext cx="3960000" cy="3960000"/>
          </a:xfrm>
        </p:spPr>
        <p:txBody>
          <a:bodyPr/>
          <a:lstStyle>
            <a:lvl1pPr marL="180000" indent="-180000"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09600" y="1760400"/>
            <a:ext cx="3960000" cy="3960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00000" y="1760400"/>
            <a:ext cx="3960000" cy="1872000"/>
          </a:xfrm>
        </p:spPr>
        <p:txBody>
          <a:bodyPr/>
          <a:lstStyle>
            <a:lvl1pPr marL="180000" indent="-180000"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09600" y="1760400"/>
            <a:ext cx="3960000" cy="3960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4502990" y="3848103"/>
            <a:ext cx="3960000" cy="1872000"/>
          </a:xfrm>
        </p:spPr>
        <p:txBody>
          <a:bodyPr/>
          <a:lstStyle>
            <a:lvl1pPr marL="180000" indent="-180000"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00000" y="1760400"/>
            <a:ext cx="3960000" cy="3960000"/>
          </a:xfrm>
        </p:spPr>
        <p:txBody>
          <a:bodyPr/>
          <a:lstStyle>
            <a:lvl1pPr marL="180000" indent="-180000"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309600" y="1760400"/>
            <a:ext cx="3960000" cy="3960000"/>
          </a:xfrm>
        </p:spPr>
        <p:txBody>
          <a:bodyPr/>
          <a:lstStyle>
            <a:lvl1pPr marL="180000" indent="-180000"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13200" y="1760400"/>
            <a:ext cx="2674800" cy="3960000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3268800" y="1760400"/>
            <a:ext cx="2674800" cy="3960000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6220800" y="1760400"/>
            <a:ext cx="2674800" cy="3960000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13200" y="3714752"/>
            <a:ext cx="6706800" cy="2005648"/>
          </a:xfrm>
        </p:spPr>
        <p:txBody>
          <a:bodyPr/>
          <a:lstStyle>
            <a:lvl1pPr>
              <a:buFont typeface="Arial" pitchFamily="34" charset="0"/>
              <a:buChar char="•"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09600" y="1760400"/>
            <a:ext cx="6706800" cy="1811476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600" y="274638"/>
            <a:ext cx="8415338" cy="5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760538"/>
            <a:ext cx="67056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354000"/>
            <a:ext cx="46672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748D8EB-9301-403A-889B-E8DDB32CF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6" descr="AZ_SYMBOL_RGB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413200" y="6051600"/>
            <a:ext cx="469096" cy="5400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12000" y="6354000"/>
            <a:ext cx="3312000" cy="24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924000" y="6354000"/>
            <a:ext cx="4320000" cy="24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42" r:id="rId2"/>
    <p:sldLayoutId id="2147483935" r:id="rId3"/>
    <p:sldLayoutId id="2147483854" r:id="rId4"/>
    <p:sldLayoutId id="2147483844" r:id="rId5"/>
    <p:sldLayoutId id="2147483955" r:id="rId6"/>
    <p:sldLayoutId id="2147483957" r:id="rId7"/>
    <p:sldLayoutId id="2147483853" r:id="rId8"/>
    <p:sldLayoutId id="2147483956" r:id="rId9"/>
    <p:sldLayoutId id="2147483954" r:id="rId10"/>
    <p:sldLayoutId id="2147483953" r:id="rId11"/>
    <p:sldLayoutId id="2147483948" r:id="rId12"/>
    <p:sldLayoutId id="2147483947" r:id="rId13"/>
    <p:sldLayoutId id="2147483855" r:id="rId14"/>
    <p:sldLayoutId id="2147483852" r:id="rId15"/>
    <p:sldLayoutId id="2147483847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80000" indent="-1800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0000" indent="-1800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-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22300" indent="-180975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622800" indent="-1800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622800" indent="-18000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20838" indent="-176213" algn="l" rtl="0" eaLnBrk="1" fontAlgn="base" hangingPunct="1">
        <a:spcBef>
          <a:spcPct val="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078038" indent="-176213" algn="l" rtl="0" eaLnBrk="1" fontAlgn="base" hangingPunct="1">
        <a:spcBef>
          <a:spcPct val="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535238" indent="-176213" algn="l" rtl="0" eaLnBrk="1" fontAlgn="base" hangingPunct="1">
        <a:spcBef>
          <a:spcPct val="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2992438" indent="-176213" algn="l" rtl="0" eaLnBrk="1" fontAlgn="base" hangingPunct="1">
        <a:spcBef>
          <a:spcPct val="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000" anchor="t" anchorCtr="0"/>
          <a:lstStyle/>
          <a:p>
            <a:pPr>
              <a:defRPr/>
            </a:pPr>
            <a:endParaRPr lang="en-GB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74638"/>
            <a:ext cx="8415338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07950" y="6243638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r">
              <a:defRPr/>
            </a:pPr>
            <a:endParaRPr lang="en-GB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873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55613" indent="-96838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808038" indent="-173038" algn="l" rtl="0" eaLnBrk="0" fontAlgn="base" hangingPunct="0">
        <a:spcBef>
          <a:spcPct val="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</a:defRPr>
      </a:lvl4pPr>
      <a:lvl5pPr marL="1163638" indent="-176213" algn="l" rtl="0" eaLnBrk="0" fontAlgn="base" hangingPunct="0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5pPr>
      <a:lvl6pPr marL="16208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6pPr>
      <a:lvl7pPr marL="20780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7pPr>
      <a:lvl8pPr marL="25352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8pPr>
      <a:lvl9pPr marL="29924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74638"/>
            <a:ext cx="8415338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7" r:id="rId2"/>
    <p:sldLayoutId id="2147483862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55613" indent="-96838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808038" indent="-173038" algn="l" rtl="0" eaLnBrk="0" fontAlgn="base" hangingPunct="0">
        <a:spcBef>
          <a:spcPct val="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</a:defRPr>
      </a:lvl4pPr>
      <a:lvl5pPr marL="1163638" indent="-176213" algn="l" rtl="0" eaLnBrk="0" fontAlgn="base" hangingPunct="0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5pPr>
      <a:lvl6pPr marL="16208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6pPr>
      <a:lvl7pPr marL="20780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7pPr>
      <a:lvl8pPr marL="25352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8pPr>
      <a:lvl9pPr marL="29924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74638"/>
            <a:ext cx="8415338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84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2pPr>
      <a:lvl3pPr marL="455613" indent="-96838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cs typeface="+mn-cs"/>
        </a:defRPr>
      </a:lvl3pPr>
      <a:lvl4pPr marL="808038" indent="-173038" algn="l" rtl="0" eaLnBrk="0" fontAlgn="base" hangingPunct="0">
        <a:spcBef>
          <a:spcPct val="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cs typeface="+mn-cs"/>
        </a:defRPr>
      </a:lvl4pPr>
      <a:lvl5pPr marL="1163638" indent="-176213" algn="l" rtl="0" eaLnBrk="0" fontAlgn="base" hangingPunct="0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  <a:cs typeface="+mn-cs"/>
        </a:defRPr>
      </a:lvl5pPr>
      <a:lvl6pPr marL="16208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  <a:cs typeface="+mn-cs"/>
        </a:defRPr>
      </a:lvl6pPr>
      <a:lvl7pPr marL="20780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  <a:cs typeface="+mn-cs"/>
        </a:defRPr>
      </a:lvl7pPr>
      <a:lvl8pPr marL="25352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  <a:cs typeface="+mn-cs"/>
        </a:defRPr>
      </a:lvl8pPr>
      <a:lvl9pPr marL="29924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74638"/>
            <a:ext cx="4678363" cy="165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0000" b="1">
          <a:solidFill>
            <a:schemeClr val="accent1"/>
          </a:solidFill>
          <a:latin typeface="+mn-lt"/>
          <a:ea typeface="+mn-ea"/>
          <a:cs typeface="+mn-cs"/>
        </a:defRPr>
      </a:lvl1pPr>
      <a:lvl2pPr marL="179388" indent="-1778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50000" b="1">
          <a:solidFill>
            <a:schemeClr val="accent1"/>
          </a:solidFill>
          <a:latin typeface="+mn-lt"/>
        </a:defRPr>
      </a:lvl2pPr>
      <a:lvl3pPr marL="455613" indent="-96838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50000" b="1">
          <a:solidFill>
            <a:schemeClr val="accent1"/>
          </a:solidFill>
          <a:latin typeface="+mn-lt"/>
        </a:defRPr>
      </a:lvl3pPr>
      <a:lvl4pPr marL="808038" indent="-173038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50000" b="1">
          <a:solidFill>
            <a:schemeClr val="accent1"/>
          </a:solidFill>
          <a:latin typeface="+mn-lt"/>
        </a:defRPr>
      </a:lvl4pPr>
      <a:lvl5pPr marL="1163638" indent="-176213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50000" b="1">
          <a:solidFill>
            <a:schemeClr val="accent1"/>
          </a:solidFill>
          <a:latin typeface="+mn-lt"/>
        </a:defRPr>
      </a:lvl5pPr>
      <a:lvl6pPr marL="1620838" indent="-176213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50000" b="1">
          <a:solidFill>
            <a:schemeClr val="accent1"/>
          </a:solidFill>
          <a:latin typeface="+mn-lt"/>
        </a:defRPr>
      </a:lvl6pPr>
      <a:lvl7pPr marL="2078038" indent="-176213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50000" b="1">
          <a:solidFill>
            <a:schemeClr val="accent1"/>
          </a:solidFill>
          <a:latin typeface="+mn-lt"/>
        </a:defRPr>
      </a:lvl7pPr>
      <a:lvl8pPr marL="2535238" indent="-176213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50000" b="1">
          <a:solidFill>
            <a:schemeClr val="accent1"/>
          </a:solidFill>
          <a:latin typeface="+mn-lt"/>
        </a:defRPr>
      </a:lvl8pPr>
      <a:lvl9pPr marL="2992438" indent="-176213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50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74638"/>
            <a:ext cx="8415338" cy="115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38" r:id="rId2"/>
    <p:sldLayoutId id="2147483943" r:id="rId3"/>
    <p:sldLayoutId id="2147483944" r:id="rId4"/>
    <p:sldLayoutId id="2147483945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55613" indent="-96838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808038" indent="-173038" algn="l" rtl="0" eaLnBrk="0" fontAlgn="base" hangingPunct="0">
        <a:spcBef>
          <a:spcPct val="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</a:defRPr>
      </a:lvl4pPr>
      <a:lvl5pPr marL="1163638" indent="-176213" algn="l" rtl="0" eaLnBrk="0" fontAlgn="base" hangingPunct="0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5pPr>
      <a:lvl6pPr marL="16208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6pPr>
      <a:lvl7pPr marL="20780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7pPr>
      <a:lvl8pPr marL="25352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8pPr>
      <a:lvl9pPr marL="29924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74638"/>
            <a:ext cx="8415338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9" r:id="rId2"/>
    <p:sldLayoutId id="2147483950" r:id="rId3"/>
    <p:sldLayoutId id="2147483951" r:id="rId4"/>
    <p:sldLayoutId id="2147483952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55613" indent="-96838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808038" indent="-173038" algn="l" rtl="0" eaLnBrk="0" fontAlgn="base" hangingPunct="0">
        <a:spcBef>
          <a:spcPct val="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</a:defRPr>
      </a:lvl4pPr>
      <a:lvl5pPr marL="1163638" indent="-176213" algn="l" rtl="0" eaLnBrk="0" fontAlgn="base" hangingPunct="0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5pPr>
      <a:lvl6pPr marL="16208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6pPr>
      <a:lvl7pPr marL="20780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7pPr>
      <a:lvl8pPr marL="25352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8pPr>
      <a:lvl9pPr marL="2992438" indent="-176213" algn="l" rtl="0" fontAlgn="base">
        <a:spcBef>
          <a:spcPct val="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5" Type="http://schemas.openxmlformats.org/officeDocument/2006/relationships/hyperlink" Target="http://www.belmontjudo.com/throws_67.htm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://www.belmontjudo.com/jointlocks_10.htm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www.belmontjudo.com/chokes_12.htm" TargetMode="External"/><Relationship Id="rId5" Type="http://schemas.openxmlformats.org/officeDocument/2006/relationships/hyperlink" Target="http://www.belmontjudo.com/holddowns_7.htm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276872"/>
            <a:ext cx="403244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6872"/>
            <a:ext cx="424847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9361040" cy="172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nip Single Corner Rectangle 8"/>
          <p:cNvSpPr/>
          <p:nvPr/>
        </p:nvSpPr>
        <p:spPr bwMode="auto">
          <a:xfrm>
            <a:off x="7884368" y="5877272"/>
            <a:ext cx="1080120" cy="864096"/>
          </a:xfrm>
          <a:prstGeom prst="snip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844824"/>
            <a:ext cx="5526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 smtClean="0">
                <a:hlinkClick r:id="rId5"/>
              </a:rPr>
              <a:t>Videos: http</a:t>
            </a:r>
            <a:r>
              <a:rPr lang="sv-SE" sz="1200" dirty="0" smtClean="0">
                <a:hlinkClick r:id="rId5"/>
              </a:rPr>
              <a:t>://www.belmontjudo.com/throws_67.htm</a:t>
            </a:r>
            <a:endParaRPr lang="sv-SE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4032448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876647"/>
            <a:ext cx="403244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nip Single Corner Rectangle 6"/>
          <p:cNvSpPr/>
          <p:nvPr/>
        </p:nvSpPr>
        <p:spPr bwMode="auto">
          <a:xfrm>
            <a:off x="7884368" y="5877272"/>
            <a:ext cx="1080120" cy="864096"/>
          </a:xfrm>
          <a:prstGeom prst="snip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784976" cy="144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4104456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8356" y="1648500"/>
            <a:ext cx="38481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nip Single Corner Rectangle 7"/>
          <p:cNvSpPr/>
          <p:nvPr/>
        </p:nvSpPr>
        <p:spPr bwMode="auto">
          <a:xfrm>
            <a:off x="7884368" y="5877272"/>
            <a:ext cx="1080120" cy="864096"/>
          </a:xfrm>
          <a:prstGeom prst="snip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4293096"/>
            <a:ext cx="46805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 smtClean="0"/>
              <a:t>Videos: </a:t>
            </a:r>
            <a:br>
              <a:rPr lang="sv-SE" sz="1200" dirty="0" smtClean="0"/>
            </a:br>
            <a:r>
              <a:rPr lang="sv-SE" sz="1000" dirty="0" err="1" smtClean="0"/>
              <a:t>Osaekomi-wasa</a:t>
            </a:r>
            <a:r>
              <a:rPr lang="sv-SE" sz="1000" dirty="0" smtClean="0"/>
              <a:t> </a:t>
            </a:r>
            <a:r>
              <a:rPr lang="sv-SE" sz="1000" dirty="0" smtClean="0">
                <a:hlinkClick r:id="rId5"/>
              </a:rPr>
              <a:t>http</a:t>
            </a:r>
            <a:r>
              <a:rPr lang="sv-SE" sz="1000" dirty="0" smtClean="0">
                <a:hlinkClick r:id="rId5"/>
              </a:rPr>
              <a:t>://</a:t>
            </a:r>
            <a:r>
              <a:rPr lang="sv-SE" sz="1000" dirty="0" smtClean="0">
                <a:hlinkClick r:id="rId5"/>
              </a:rPr>
              <a:t>www.belmontjudo.com/holddowns_7.htm</a:t>
            </a:r>
            <a:endParaRPr lang="sv-SE" sz="1000" dirty="0" smtClean="0"/>
          </a:p>
          <a:p>
            <a:endParaRPr lang="sv-SE" sz="1000" dirty="0" smtClean="0"/>
          </a:p>
          <a:p>
            <a:r>
              <a:rPr lang="sv-SE" sz="1000" dirty="0" err="1" smtClean="0"/>
              <a:t>Shime-wasa</a:t>
            </a:r>
            <a:r>
              <a:rPr lang="sv-SE" sz="1000" dirty="0" smtClean="0"/>
              <a:t> </a:t>
            </a:r>
            <a:r>
              <a:rPr lang="sv-SE" sz="1000" dirty="0" smtClean="0">
                <a:hlinkClick r:id="rId6"/>
              </a:rPr>
              <a:t>http</a:t>
            </a:r>
            <a:r>
              <a:rPr lang="sv-SE" sz="1000" dirty="0" smtClean="0">
                <a:hlinkClick r:id="rId6"/>
              </a:rPr>
              <a:t>://</a:t>
            </a:r>
            <a:r>
              <a:rPr lang="sv-SE" sz="1000" dirty="0" smtClean="0">
                <a:hlinkClick r:id="rId6"/>
              </a:rPr>
              <a:t>www.belmontjudo.com/chokes_12.htm</a:t>
            </a:r>
            <a:endParaRPr lang="sv-SE" sz="1000" dirty="0" smtClean="0"/>
          </a:p>
          <a:p>
            <a:endParaRPr lang="sv-SE" sz="1000" dirty="0" smtClean="0"/>
          </a:p>
          <a:p>
            <a:r>
              <a:rPr lang="sv-SE" sz="1000" dirty="0" err="1" smtClean="0"/>
              <a:t>Kansetsu-wasa</a:t>
            </a:r>
            <a:r>
              <a:rPr lang="sv-SE" sz="1000" dirty="0" smtClean="0"/>
              <a:t> </a:t>
            </a:r>
            <a:r>
              <a:rPr lang="sv-SE" sz="1000" dirty="0" smtClean="0">
                <a:hlinkClick r:id="rId7"/>
              </a:rPr>
              <a:t>http://www.belmontjudo.com/jointlocks_10.htm</a:t>
            </a:r>
            <a:endParaRPr lang="sv-S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F0AB00"/>
      </a:lt2>
      <a:accent1>
        <a:srgbClr val="830051"/>
      </a:accent1>
      <a:accent2>
        <a:srgbClr val="4B306A"/>
      </a:accent2>
      <a:accent3>
        <a:srgbClr val="F0AB00"/>
      </a:accent3>
      <a:accent4>
        <a:srgbClr val="7AB800"/>
      </a:accent4>
      <a:accent5>
        <a:srgbClr val="00ADD0"/>
      </a:accent5>
      <a:accent6>
        <a:srgbClr val="C7C2BA"/>
      </a:accent6>
      <a:hlink>
        <a:srgbClr val="4B306A"/>
      </a:hlink>
      <a:folHlink>
        <a:srgbClr val="C7C2BA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F0AB00"/>
        </a:lt2>
        <a:accent1>
          <a:srgbClr val="830051"/>
        </a:accent1>
        <a:accent2>
          <a:srgbClr val="4B306A"/>
        </a:accent2>
        <a:accent3>
          <a:srgbClr val="F0AB00"/>
        </a:accent3>
        <a:accent4>
          <a:srgbClr val="7AB800"/>
        </a:accent4>
        <a:accent5>
          <a:srgbClr val="00ADD0"/>
        </a:accent5>
        <a:accent6>
          <a:srgbClr val="C7C2BA"/>
        </a:accent6>
        <a:hlink>
          <a:srgbClr val="4B306A"/>
        </a:hlink>
        <a:folHlink>
          <a:srgbClr val="C7C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urple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vider Gold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vider White">
  <a:themeElements>
    <a:clrScheme name="Ast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egibility Box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egibility Box Gre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</TotalTime>
  <Words>13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Blank</vt:lpstr>
      <vt:lpstr>Divider Mulberry</vt:lpstr>
      <vt:lpstr>Divider Purple</vt:lpstr>
      <vt:lpstr>Divider Gold</vt:lpstr>
      <vt:lpstr>Divider White</vt:lpstr>
      <vt:lpstr>Legibility Box Mulberry</vt:lpstr>
      <vt:lpstr>Legibility Box Grey</vt:lpstr>
      <vt:lpstr>Slide 1</vt:lpstr>
      <vt:lpstr>Slide 2</vt:lpstr>
      <vt:lpstr>Slide 3</vt:lpstr>
    </vt:vector>
  </TitlesOfParts>
  <Company>AstraZeneca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kmlr770</dc:creator>
  <dc:description>For both external and internal use</dc:description>
  <cp:lastModifiedBy>kmlr770</cp:lastModifiedBy>
  <cp:revision>4</cp:revision>
  <dcterms:created xsi:type="dcterms:W3CDTF">2013-09-04T13:27:27Z</dcterms:created>
  <dcterms:modified xsi:type="dcterms:W3CDTF">2013-09-04T13:52:54Z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1.4</vt:lpwstr>
  </property>
</Properties>
</file>